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73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4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4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02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2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95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95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05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33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09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50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8E4B-05E8-46B9-B3E6-6018815967DD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71230-DE3B-4BF8-B1C1-40B900B7C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Assertiveness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33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95863"/>
              </p:ext>
            </p:extLst>
          </p:nvPr>
        </p:nvGraphicFramePr>
        <p:xfrm>
          <a:off x="2032000" y="719667"/>
          <a:ext cx="8128000" cy="49599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991983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Behaviours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Aggressive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Passive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Assertive</a:t>
                      </a:r>
                      <a:endParaRPr lang="en-GB" dirty="0"/>
                    </a:p>
                  </a:txBody>
                  <a:tcPr/>
                </a:tc>
              </a:tr>
              <a:tr h="99198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Demeanour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9198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Voice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9198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Language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9198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Eye contact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28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309520"/>
              </p:ext>
            </p:extLst>
          </p:nvPr>
        </p:nvGraphicFramePr>
        <p:xfrm>
          <a:off x="2032000" y="719667"/>
          <a:ext cx="8128000" cy="49599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991983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Behaviours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Aggressive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Passive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Assertive</a:t>
                      </a:r>
                      <a:endParaRPr lang="en-GB" dirty="0"/>
                    </a:p>
                  </a:txBody>
                  <a:tcPr/>
                </a:tc>
              </a:tr>
              <a:tr h="99198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Demeanour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Seems bullying and intimidating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Seems nervous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Seems confident and open</a:t>
                      </a:r>
                      <a:endParaRPr lang="en-GB" dirty="0"/>
                    </a:p>
                  </a:txBody>
                  <a:tcPr/>
                </a:tc>
              </a:tr>
              <a:tr h="99198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Voice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loud and threatening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quiet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calm and clear</a:t>
                      </a:r>
                      <a:endParaRPr lang="en-GB" dirty="0"/>
                    </a:p>
                  </a:txBody>
                  <a:tcPr/>
                </a:tc>
              </a:tr>
              <a:tr h="99198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Language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mean and insulting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vague and not clear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clear and kind</a:t>
                      </a:r>
                      <a:endParaRPr lang="en-GB" dirty="0"/>
                    </a:p>
                  </a:txBody>
                  <a:tcPr/>
                </a:tc>
              </a:tr>
              <a:tr h="99198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Eye contact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 your face</a:t>
                      </a:r>
                    </a:p>
                    <a:p>
                      <a:r>
                        <a:rPr lang="en-GB" dirty="0" smtClean="0"/>
                        <a:t>Invades personal space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Avoids eye contact and backs away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Makes eye contact and gives personal space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05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033774"/>
              </p:ext>
            </p:extLst>
          </p:nvPr>
        </p:nvGraphicFramePr>
        <p:xfrm>
          <a:off x="2032000" y="719665"/>
          <a:ext cx="8128000" cy="516020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927589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Consequences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Aggressive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Passive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Assertive</a:t>
                      </a:r>
                      <a:endParaRPr lang="en-GB" dirty="0"/>
                    </a:p>
                  </a:txBody>
                  <a:tcPr/>
                </a:tc>
              </a:tr>
              <a:tr h="92758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Expressing feelings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2758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Effect on</a:t>
                      </a:r>
                      <a:r>
                        <a:rPr lang="en-GB" baseline="0" dirty="0" smtClean="0"/>
                        <a:t> relationships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2758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Options for change?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2758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Future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19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953278"/>
              </p:ext>
            </p:extLst>
          </p:nvPr>
        </p:nvGraphicFramePr>
        <p:xfrm>
          <a:off x="1993364" y="371936"/>
          <a:ext cx="8128000" cy="596997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927589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Consequences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Aggressive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Passive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Assertive</a:t>
                      </a:r>
                      <a:endParaRPr lang="en-GB" dirty="0"/>
                    </a:p>
                  </a:txBody>
                  <a:tcPr/>
                </a:tc>
              </a:tr>
              <a:tr h="92758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Expressing feelings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Doesn’t communicate feelings (Too busy</a:t>
                      </a:r>
                      <a:r>
                        <a:rPr lang="en-GB" baseline="0" dirty="0" smtClean="0"/>
                        <a:t> blaming the other person)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Afraid to say what you feel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Say what you feel without exaggerating or minimising</a:t>
                      </a:r>
                      <a:endParaRPr lang="en-GB" dirty="0"/>
                    </a:p>
                  </a:txBody>
                  <a:tcPr/>
                </a:tc>
              </a:tr>
              <a:tr h="92758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Effect on relationships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Damages relationships as often untrue things are said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 leave you fretting and resentful for a long 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Clears the air by expressing emotions in a controlled way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927589">
                <a:tc>
                  <a:txBody>
                    <a:bodyPr/>
                    <a:lstStyle/>
                    <a:p>
                      <a:r>
                        <a:rPr lang="en-GB" dirty="0" smtClean="0"/>
                        <a:t>Options for change?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Demand unreasonable or impossible changes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Don’t ask for a change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Ask for a reasonable, doable change</a:t>
                      </a:r>
                      <a:endParaRPr lang="en-GB" dirty="0"/>
                    </a:p>
                  </a:txBody>
                  <a:tcPr/>
                </a:tc>
              </a:tr>
              <a:tr h="927589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Future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Makes other person defensive and unwilling to change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Other person doesn’t know there is a problem so no chance to change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Creates opportunity to improve things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03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47479" cy="884126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DEAL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249252"/>
            <a:ext cx="10515600" cy="49277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Describe</a:t>
            </a:r>
            <a:r>
              <a:rPr lang="en-GB" dirty="0" smtClean="0"/>
              <a:t> </a:t>
            </a:r>
          </a:p>
          <a:p>
            <a:r>
              <a:rPr lang="en-GB" dirty="0" smtClean="0"/>
              <a:t>This is stating the facts about the problem: who, what, when, where but NOT why.  </a:t>
            </a:r>
          </a:p>
          <a:p>
            <a:r>
              <a:rPr lang="en-GB" dirty="0" smtClean="0"/>
              <a:t>This stage can be more difficult than it sounds as it can be hard to work out exactly what is the key issue with whatever is causing the upset.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Express how you feel</a:t>
            </a:r>
          </a:p>
          <a:p>
            <a:r>
              <a:rPr lang="en-GB" dirty="0" smtClean="0"/>
              <a:t>Start with ‘I feel…’  Nobody can argue with how you feel.  (Don’t say ‘You made me feel…’ as this sounds like you are blaming the other person.)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Ask</a:t>
            </a:r>
          </a:p>
          <a:p>
            <a:r>
              <a:rPr lang="en-GB" dirty="0" smtClean="0"/>
              <a:t>Ask for a reasonable change (and maybe be prepared to make changes yourself if your behaviour has contributed to the situation</a:t>
            </a:r>
            <a:r>
              <a:rPr lang="en-GB" smtClean="0"/>
              <a:t>).  </a:t>
            </a:r>
          </a:p>
          <a:p>
            <a:r>
              <a:rPr lang="en-GB" smtClean="0"/>
              <a:t>It </a:t>
            </a:r>
            <a:r>
              <a:rPr lang="en-GB" dirty="0" smtClean="0"/>
              <a:t>must be something that the other person can actually do.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List</a:t>
            </a:r>
          </a:p>
          <a:p>
            <a:r>
              <a:rPr lang="en-GB" dirty="0" smtClean="0"/>
              <a:t>Tell the other person how the changes you are suggesting will make things better in future.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50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DEAL situations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35321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Situation 1</a:t>
            </a:r>
          </a:p>
          <a:p>
            <a:pPr marL="0" indent="0">
              <a:buNone/>
            </a:pPr>
            <a:r>
              <a:rPr lang="en-GB" dirty="0" smtClean="0"/>
              <a:t>Your friend borrowed your favourite jacket but now you want it back to wear at a special family party.  </a:t>
            </a:r>
          </a:p>
          <a:p>
            <a:pPr marL="0" indent="0">
              <a:buNone/>
            </a:pPr>
            <a:r>
              <a:rPr lang="en-GB" dirty="0" smtClean="0"/>
              <a:t>They keep promising to bring it back but they never do.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929389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Situation 2</a:t>
            </a:r>
          </a:p>
          <a:p>
            <a:pPr marL="0" indent="0">
              <a:buNone/>
            </a:pPr>
            <a:r>
              <a:rPr lang="en-GB" dirty="0" smtClean="0"/>
              <a:t>It’s Friday night and you and your friend Joe have plans to go to the cinema.  Joe wants to see a film you have already seen.  </a:t>
            </a:r>
          </a:p>
          <a:p>
            <a:pPr marL="0" indent="0">
              <a:buNone/>
            </a:pPr>
            <a:r>
              <a:rPr lang="en-GB" dirty="0" smtClean="0"/>
              <a:t>Joe usually gets his way by saying he won’t go out unless you do what he wants.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51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423</Words>
  <Application>Microsoft Office PowerPoint</Application>
  <PresentationFormat>Widescreen</PresentationFormat>
  <Paragraphs>111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Assertiveness</vt:lpstr>
      <vt:lpstr>PowerPoint Presentation</vt:lpstr>
      <vt:lpstr>PowerPoint Presentation</vt:lpstr>
      <vt:lpstr>PowerPoint Presentation</vt:lpstr>
      <vt:lpstr>PowerPoint Presentation</vt:lpstr>
      <vt:lpstr>DEAL</vt:lpstr>
      <vt:lpstr>DEAL situations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Assertiveness</dc:title>
  <dc:creator>WellbeingChallenge</dc:creator>
  <cp:lastModifiedBy>WellbeingChallenge</cp:lastModifiedBy>
  <cp:revision>6</cp:revision>
  <dcterms:created xsi:type="dcterms:W3CDTF">2021-02-18T10:00:36Z</dcterms:created>
  <dcterms:modified xsi:type="dcterms:W3CDTF">2021-02-18T10:41:29Z</dcterms:modified>
</cp:coreProperties>
</file>